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ED7"/>
    <a:srgbClr val="809C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09"/>
    <p:restoredTop sz="94671"/>
  </p:normalViewPr>
  <p:slideViewPr>
    <p:cSldViewPr snapToGrid="0">
      <p:cViewPr varScale="1">
        <p:scale>
          <a:sx n="82" d="100"/>
          <a:sy n="82" d="100"/>
        </p:scale>
        <p:origin x="100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C9788-386D-A3A5-4127-E5ACE1BC5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032C94-E5D2-06D7-B913-294B26DEC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1B3DB5-2B27-D286-E9CE-06C749EE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3002E2-DDA9-F922-A427-DED3C689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09D1B8-C5E9-7DB2-F5C0-08241502C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28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30AEB-5B68-FBB5-9BB5-47672948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D94AC8B-9724-4549-72FB-E9C6C1166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B6DCCB-A330-8B0D-25DD-7262F2CC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943799-3A26-1411-EA5D-1080AC9D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8B8A97-4FC4-0D68-4801-BD7B2D478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02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FFD385F-5C6A-7A56-D095-70DDA9EF2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6EC365A-861F-9C92-4584-5A7641FDC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8CD8E7-1849-6BCB-A3CE-46CBEEDB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EBB21E-CCFB-14B3-0030-F0AFA4C1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D00072-C2D6-45C4-873C-5283C500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56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FD6B7-F1D0-BB68-02E1-83095ED3C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F4B8BC-9F52-3640-F8CC-D95DA102D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C84F18-5869-7B7F-BA95-58EEDDD7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D49239-1B41-E513-E928-F30E4FB1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BC0361-B4F6-C66E-ADDF-73C02E79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8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19AB6-FDFB-1E13-45ED-77D12492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D0095C-2F12-9DD1-DFD3-470A01CA6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1C9FF4-B037-9F42-7B93-9B0FC562D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76FE33-578F-C89C-5A90-1E64775D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499BFC-5302-16B7-CD08-3163DAAF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28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F271F-5A27-C98B-DB07-6A821952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4B27D2-C712-8D48-533B-CC155580D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0B7CE94-7D41-DDAF-C98D-5770CE049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3B59F0-B790-B67C-0A3F-1AC289CB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162916-CA5B-3775-400E-F3B828F98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8AAF80-513B-6A50-C1AF-A50E3BA27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54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56740-BECA-834B-7B34-9DE58D75F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09D70-2A8B-3F89-3BAF-A195E34FE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C5633A-8305-83B0-6E71-1834515D1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2A931DA-4493-5394-A0DB-C780AB089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F16034C-7005-D7A0-32FA-30E3BB358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B029883-C639-3F5A-1F7E-589CDAAA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63D96D8-7B35-7E15-D3CB-B9D1074A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7F3DD1-3EA6-D1FD-74C1-C2C9464A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44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954E8F-E038-23A1-AAAA-25ED7F35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9A55A28-1BFF-839D-8E6C-8CBBEF5D8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675A032-667F-C721-0ED6-1B711B49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E3B317F-7C36-5988-126A-C21B9C6B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56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6DB45E6-63FD-A4D3-DCEA-A6669631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2F5D33A-D9CA-9DCE-1C9E-74FC82EC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7B8F0FC-2CF9-0B1B-EA74-F70070647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067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E9D1F-8451-EDB1-F761-53C9B427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EC2496-6F52-5D75-479F-19B13A0A8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9EBBDD-DBD1-32CF-7D23-0CA20A2C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FE65C4-D681-95FB-FBF6-64FFA8AB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D9A8AD3-B7F1-7B49-C53A-0FBE5CC3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860043-4A7A-9913-7B79-B0F5D53A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77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E2FE3-8AC2-C26D-0FB6-AAEC0B63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414A667-977A-07BC-A8A0-F87C1CDCD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9FAECD-9555-C1E3-2AF4-AC921D5C1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8F97EA-D383-FF31-A96A-98EFACB56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92AA05-57D6-01CF-535C-5578F2F78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4E332C-057D-A7BC-54CA-7B9A95F8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85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09CB12F-0E66-E33A-225A-C98083ED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B256D66-E854-B88A-BEEB-93E0E611F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4393AA-7B92-974C-980C-F7AF829BC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8F76-64A4-434E-A31E-7957A790D5E5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7FDC9A-AB21-06FC-078F-A444E0BC6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650C7-D5C0-9F64-3D34-61887D486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F775-95EB-1A47-8D3F-E91D28EC9C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848ED23D-01FA-4548-A148-2DD3C615B0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9C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4" name="Afbeelding 23" descr="Afbeelding met schermopname, zwart&#10;&#10;Automatisch gegenereerde beschrijving">
            <a:extLst>
              <a:ext uri="{FF2B5EF4-FFF2-40B4-BE49-F238E27FC236}">
                <a16:creationId xmlns:a16="http://schemas.microsoft.com/office/drawing/2014/main" id="{5A2E064D-ACF8-8353-F6F7-F4FA5C7F3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1999" cy="6857999"/>
          </a:xfrm>
          <a:prstGeom prst="rect">
            <a:avLst/>
          </a:prstGeom>
        </p:spPr>
      </p:pic>
      <p:pic>
        <p:nvPicPr>
          <p:cNvPr id="22" name="Afbeelding 21" descr="Afbeelding met tekst, Lettertype, schermopname, Graphics&#10;&#10;Automatisch gegenereerde beschrijving">
            <a:extLst>
              <a:ext uri="{FF2B5EF4-FFF2-40B4-BE49-F238E27FC236}">
                <a16:creationId xmlns:a16="http://schemas.microsoft.com/office/drawing/2014/main" id="{ABF0EB66-7D36-B67A-737E-8A7BEC1FE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1159" y="228916"/>
            <a:ext cx="3609682" cy="757517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B498E51C-F0B0-47EB-6EC1-05A623E97B0E}"/>
              </a:ext>
            </a:extLst>
          </p:cNvPr>
          <p:cNvSpPr/>
          <p:nvPr/>
        </p:nvSpPr>
        <p:spPr>
          <a:xfrm>
            <a:off x="0" y="4322618"/>
            <a:ext cx="12192000" cy="2535382"/>
          </a:xfrm>
          <a:prstGeom prst="rect">
            <a:avLst/>
          </a:prstGeom>
          <a:solidFill>
            <a:srgbClr val="B9CED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2E3D489-F122-3E30-2A39-46D745644D5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07299" y="4220321"/>
            <a:ext cx="7772392" cy="273997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405930D-3F8C-9060-A015-5619A4A0E422}"/>
              </a:ext>
            </a:extLst>
          </p:cNvPr>
          <p:cNvSpPr txBox="1"/>
          <p:nvPr/>
        </p:nvSpPr>
        <p:spPr>
          <a:xfrm>
            <a:off x="12782550" y="525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728C986-165F-ACB7-1FB4-E7162F5E8A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17" y="1215348"/>
            <a:ext cx="2808485" cy="309637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26A6E76-1FF3-3B2E-B07C-0873BCBD37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3735" y="1226246"/>
            <a:ext cx="2960327" cy="309637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A356665-3302-F3BF-4E37-849C530717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5003" y="1215346"/>
            <a:ext cx="3043532" cy="3096371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33F70FAF-707F-6555-904C-D12EA77EFC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69477" y="1215346"/>
            <a:ext cx="3022523" cy="309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488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</dc:title>
  <dc:creator>Ranil Hulsen</dc:creator>
  <cp:lastModifiedBy>Jeff van Tongeren</cp:lastModifiedBy>
  <cp:revision>13</cp:revision>
  <dcterms:created xsi:type="dcterms:W3CDTF">2024-01-03T16:04:29Z</dcterms:created>
  <dcterms:modified xsi:type="dcterms:W3CDTF">2024-04-02T19:42:58Z</dcterms:modified>
</cp:coreProperties>
</file>